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Brighton" charset="1" panose="00000500000000000000"/>
      <p:regular r:id="rId18"/>
    </p:embeddedFont>
    <p:embeddedFont>
      <p:font typeface="Poppins" charset="1" panose="00000500000000000000"/>
      <p:regular r:id="rId19"/>
    </p:embeddedFont>
    <p:embeddedFont>
      <p:font typeface="Poppins Bold" charset="1" panose="000008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jpeg" Type="http://schemas.openxmlformats.org/officeDocument/2006/relationships/image"/><Relationship Id="rId4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image7.jpeg" Type="http://schemas.openxmlformats.org/officeDocument/2006/relationships/image"/><Relationship Id="rId5" Target="https://visualizador3d.com.br/6aa18c72010a216065174003" TargetMode="External" Type="http://schemas.openxmlformats.org/officeDocument/2006/relationships/hyperlink"/><Relationship Id="rId6" Target="https://visualizador3d.com.br/6aa1904f010a216065174005" TargetMode="External" Type="http://schemas.openxmlformats.org/officeDocument/2006/relationships/hyperlink"/><Relationship Id="rId7" Target="https://visualizador3d.com.br/6aa191cf010a216065174007" TargetMode="External" Type="http://schemas.openxmlformats.org/officeDocument/2006/relationships/hyperlink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Relationship Id="rId3" Target="../media/image9.jpe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Relationship Id="rId4" Target="../media/image1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jpe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../media/image18.jpe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21.jpeg" Type="http://schemas.openxmlformats.org/officeDocument/2006/relationships/image"/><Relationship Id="rId4" Target="../media/image2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../media/image24.jpe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Relationship Id="rId4" Target="../media/image28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Relationship Id="rId3" Target="../media/image30.jpeg" Type="http://schemas.openxmlformats.org/officeDocument/2006/relationships/image"/><Relationship Id="rId4" Target="../media/image31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Relationship Id="rId4" Target="../media/image3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21C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830" t="0" r="-1483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851585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5267" t="0" r="-1426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26672" t="0" r="-2667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26660" y="689971"/>
            <a:ext cx="4828557" cy="371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9"/>
              </a:lnSpc>
            </a:pPr>
            <a:r>
              <a:rPr lang="en-US" sz="194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natal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8125" y="310938"/>
            <a:ext cx="4643460" cy="2448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971"/>
              </a:lnSpc>
            </a:pPr>
            <a:r>
              <a:rPr lang="en-US" sz="12836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álbum de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97690" y="952500"/>
            <a:ext cx="10252632" cy="2697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Natal é único, assim como as histórias que você fotografa e que merecem ser contadas e guardadas com carinho. Nosso </a:t>
            </a:r>
            <a:r>
              <a:rPr lang="en-US" sz="2533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Álbum de Natal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foi criado para transformar momentos especiais em memórias. </a:t>
            </a:r>
            <a:r>
              <a:rPr lang="en-US" sz="2533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Tamanho 25x25 em papel silk 800 gramas, ideal para oferecer algo exclusivo em seus ensaios.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3870995"/>
            <a:ext cx="4276251" cy="68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356"/>
              </a:lnSpc>
            </a:pPr>
            <a:r>
              <a:rPr lang="en-US" b="true" sz="382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843" t="0" r="-1484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843" t="0" r="-1484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843" t="0" r="-14843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26660" y="689971"/>
            <a:ext cx="4110858" cy="371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9"/>
              </a:lnSpc>
            </a:pPr>
            <a:r>
              <a:rPr lang="en-US" sz="194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book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48316" y="-791282"/>
            <a:ext cx="3589782" cy="3714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61"/>
              </a:lnSpc>
            </a:pPr>
            <a:r>
              <a:rPr lang="en-US" sz="19472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Fast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997690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 </a:t>
            </a:r>
            <a:r>
              <a:rPr lang="en-US" b="true" sz="253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Fastbook Temático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é exatamente isso: a materialização de um sonho para quem busca excelência e sofisticação. Contém 20 páginas, tamanho 20x20 e impresso em papel fosco 800 gramas. Acompanha fastbox com a mesma temática escolhida.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97643" y="4291039"/>
            <a:ext cx="2465784" cy="584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u="sng">
                <a:solidFill>
                  <a:srgbClr val="3B4F19"/>
                </a:solidFill>
                <a:latin typeface="Poppins"/>
                <a:ea typeface="Poppins"/>
                <a:cs typeface="Poppins"/>
                <a:sym typeface="Poppins"/>
                <a:hlinkClick r:id="rId5" tooltip="https://visualizador3d.com.br/6aa18c72010a216065174003"/>
              </a:rPr>
              <a:t>modelo 1 3D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767985" y="4291039"/>
            <a:ext cx="2570559" cy="584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u="sng">
                <a:solidFill>
                  <a:srgbClr val="3B4F19"/>
                </a:solidFill>
                <a:latin typeface="Poppins"/>
                <a:ea typeface="Poppins"/>
                <a:cs typeface="Poppins"/>
                <a:sym typeface="Poppins"/>
                <a:hlinkClick r:id="rId6" tooltip="https://visualizador3d.com.br/6aa1904f010a216065174005"/>
              </a:rPr>
              <a:t>modelo 2 3D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830130" y="4291039"/>
            <a:ext cx="2576215" cy="5845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8"/>
              </a:lnSpc>
            </a:pPr>
            <a:r>
              <a:rPr lang="en-US" sz="3234" u="sng">
                <a:solidFill>
                  <a:srgbClr val="3B4F19"/>
                </a:solidFill>
                <a:latin typeface="Poppins"/>
                <a:ea typeface="Poppins"/>
                <a:cs typeface="Poppins"/>
                <a:sym typeface="Poppins"/>
                <a:hlinkClick r:id="rId7" tooltip="https://visualizador3d.com.br/6aa191cf010a216065174007"/>
              </a:rPr>
              <a:t>modelo 3 3D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997690" y="3240116"/>
            <a:ext cx="4276251" cy="683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356"/>
              </a:lnSpc>
            </a:pPr>
            <a:r>
              <a:rPr lang="en-US" b="true" sz="382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27810" t="-14839" r="-28473" b="-581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20613" t="-2610" r="-15850" b="-2616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997690" y="952500"/>
            <a:ext cx="10252632" cy="2697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 f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his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ór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a: eternize momentos com o </a:t>
            </a:r>
            <a:r>
              <a:rPr lang="en-US" b="true" sz="253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Minibook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! Uma opção criativa e econômica para guardar fotos e recordações com estilo e personalidade. Ideal para montar com a família ou presentear amigos com um pedacinho do seu coração. Disponível para 20 páginas, horizontal, tamanho 15x21.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23045" y="3701107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71516" y="846250"/>
            <a:ext cx="4110858" cy="371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9"/>
              </a:lnSpc>
            </a:pPr>
            <a:r>
              <a:rPr lang="en-US" sz="194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book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93173" y="-635004"/>
            <a:ext cx="3589782" cy="3714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61"/>
              </a:lnSpc>
            </a:pPr>
            <a:r>
              <a:rPr lang="en-US" sz="19472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Mini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843" t="0" r="-1484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843" t="0" r="-1484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843" t="0" r="-14843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997690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ossos templ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ates exclusivos permi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tem c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 álbuns personalizados com des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moderno e sofisticado de forma rápida e intuitiva. Um produto leve e elegante, ideal para quem busca praticidade e agilidade. Disponível 20x20, 20x30, 25x25 e 30x20.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997690" y="3241824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69598" y="929012"/>
            <a:ext cx="4110858" cy="371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9"/>
              </a:lnSpc>
            </a:pPr>
            <a:r>
              <a:rPr lang="en-US" sz="194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book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78221" y="-552049"/>
            <a:ext cx="3589782" cy="3714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61"/>
              </a:lnSpc>
            </a:pPr>
            <a:r>
              <a:rPr lang="en-US" sz="19472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Easy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765" t="0" r="-147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997690" y="952500"/>
            <a:ext cx="10252632" cy="18025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álb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um perfei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 pa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 aqueles que desejam preservar fotos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mpressas de forma segura e econômica. Disponibilizamos templates prontos, super práticos, e que ajudam a otimizar tempo. Oferecido para fotos no tamanho 15x21.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023045" y="2887917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274262" y="973868"/>
            <a:ext cx="4110858" cy="3715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39"/>
              </a:lnSpc>
            </a:pPr>
            <a:r>
              <a:rPr lang="en-US" sz="194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book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-507193"/>
            <a:ext cx="5015677" cy="3714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61"/>
              </a:lnSpc>
            </a:pPr>
            <a:r>
              <a:rPr lang="en-US" sz="19472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Single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843" t="0" r="-14843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49584" y="1346293"/>
            <a:ext cx="4891789" cy="25916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061"/>
              </a:lnSpc>
            </a:pPr>
            <a:r>
              <a:rPr lang="en-US" sz="13615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temática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0" y="64873"/>
            <a:ext cx="6609630" cy="2644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44"/>
              </a:lnSpc>
            </a:pPr>
            <a:r>
              <a:rPr lang="en-US" sz="13888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Fotobox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006668" y="952500"/>
            <a:ext cx="10252632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</a:t>
            </a:r>
            <a:r>
              <a:rPr lang="en-US" b="true" sz="253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Fotobox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 m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ais do que uma simples embalag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em, é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um elo entre lembranças — um abr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 para emoções que permanecem vivas, permitindo que a saudade se transforme em um abraço caloroso sempre que desejar. Disponíveis nos tamanhos 10x15 e 15x21.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997690" y="3271760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765" t="0" r="-147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1260" t="0" r="-11260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103210" y="28700"/>
            <a:ext cx="4733628" cy="44697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994"/>
              </a:lnSpc>
            </a:pPr>
            <a:r>
              <a:rPr lang="en-US" sz="2356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box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51270" y="-695325"/>
            <a:ext cx="4985568" cy="3406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00"/>
              </a:lnSpc>
            </a:pPr>
            <a:r>
              <a:rPr lang="en-US" sz="178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Gift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60013" y="1013170"/>
            <a:ext cx="11299287" cy="13548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Caixa temática tamanho 10×10 com 8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gens internas em formato de sanfona. Uma forma de presente criativo, também pode ser usado para convites.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960013" y="2568372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765" t="0" r="-147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836318" y="992013"/>
            <a:ext cx="5176137" cy="3215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699"/>
              </a:lnSpc>
            </a:pPr>
            <a:r>
              <a:rPr lang="en-US" sz="16928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goods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36318" y="-411236"/>
            <a:ext cx="4985568" cy="34065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000"/>
              </a:lnSpc>
            </a:pPr>
            <a:r>
              <a:rPr lang="en-US" sz="1785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easy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960013" y="3555208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288969" y="723969"/>
            <a:ext cx="10970331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b="true" sz="253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Easy Goods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transforma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 fotos em um álbum personalizado para colorir, com 12 ilustrações exclusivas em preto e branco. Disponível no formato 15x20, horizontal ou vertical, com capa colorida laminada e páginas em couchê 800g.</a:t>
            </a:r>
          </a:p>
          <a:p>
            <a:pPr algn="just">
              <a:lnSpc>
                <a:spcPts val="3547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765" t="0" r="-147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11009" y="1398716"/>
            <a:ext cx="5092638" cy="255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71"/>
              </a:lnSpc>
            </a:pPr>
            <a:r>
              <a:rPr lang="en-US" sz="13408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Temático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06883" y="145976"/>
            <a:ext cx="4453130" cy="26066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48"/>
              </a:lnSpc>
            </a:pPr>
            <a:r>
              <a:rPr lang="en-US" sz="1367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Cartão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89967" y="1013170"/>
            <a:ext cx="10869333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Nossos </a:t>
            </a:r>
            <a:r>
              <a:rPr lang="en-US" b="true" sz="2533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Cartões Temáticos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são mais do que simples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impressões; são obras d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arte personalizadas, criadas com todo o cuidado e carinho para transformar suas fotos em lembranças eternas. Disponível em tamanhos 10x15, 13x18 e 15x21. Podendo ser com ou sem imã.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89967" y="3298044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0" t="0" r="-29531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0" t="0" r="-29531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663394" y="1599969"/>
            <a:ext cx="4066785" cy="2035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990"/>
              </a:lnSpc>
            </a:pPr>
            <a:r>
              <a:rPr lang="en-US" sz="10707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Temático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74081" y="609600"/>
            <a:ext cx="4785932" cy="208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91"/>
              </a:lnSpc>
            </a:pPr>
            <a:r>
              <a:rPr lang="en-US" sz="10922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calendário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89967" y="952500"/>
            <a:ext cx="10869333" cy="22502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Natal é único, assim como as histórias que você fotografa e que merecem ser contadas e guardadas com carinho. Nosso </a:t>
            </a:r>
            <a:r>
              <a:rPr lang="en-US" sz="2533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Calendário Temático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transforma suas fotos em memórias vivas que aquecem o coração! </a:t>
            </a:r>
            <a:r>
              <a:rPr lang="en-US" sz="2533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Disponível em tamanhos 15x21 e 20x30 (vertical e horizontal), podendo ser com e sem imã.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89967" y="3402708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143500"/>
            <a:ext cx="5960013" cy="5143500"/>
            <a:chOff x="0" y="0"/>
            <a:chExt cx="923362" cy="7968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2"/>
              <a:stretch>
                <a:fillRect l="-14765" t="0" r="-14765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6163994" y="5143500"/>
            <a:ext cx="5960013" cy="5143500"/>
            <a:chOff x="0" y="0"/>
            <a:chExt cx="923362" cy="79686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3"/>
              <a:stretch>
                <a:fillRect l="-14765" t="0" r="-14765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327987" y="5143500"/>
            <a:ext cx="5960013" cy="5143500"/>
            <a:chOff x="0" y="0"/>
            <a:chExt cx="923362" cy="79686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23362" cy="796863"/>
            </a:xfrm>
            <a:custGeom>
              <a:avLst/>
              <a:gdLst/>
              <a:ahLst/>
              <a:cxnLst/>
              <a:rect r="r" b="b" t="t" l="l"/>
              <a:pathLst>
                <a:path h="796863" w="923362">
                  <a:moveTo>
                    <a:pt x="0" y="0"/>
                  </a:moveTo>
                  <a:lnTo>
                    <a:pt x="923362" y="0"/>
                  </a:lnTo>
                  <a:lnTo>
                    <a:pt x="923362" y="796863"/>
                  </a:lnTo>
                  <a:lnTo>
                    <a:pt x="0" y="796863"/>
                  </a:lnTo>
                  <a:close/>
                </a:path>
              </a:pathLst>
            </a:custGeom>
            <a:blipFill>
              <a:blip r:embed="rId4"/>
              <a:stretch>
                <a:fillRect l="-14765" t="0" r="-14765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548649" y="296936"/>
            <a:ext cx="5411364" cy="22177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274"/>
              </a:lnSpc>
            </a:pPr>
            <a:r>
              <a:rPr lang="en-US" sz="11624">
                <a:solidFill>
                  <a:srgbClr val="921C14"/>
                </a:solidFill>
                <a:latin typeface="Brighton"/>
                <a:ea typeface="Brighton"/>
                <a:cs typeface="Brighton"/>
                <a:sym typeface="Brighton"/>
              </a:rPr>
              <a:t>Polaroid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389967" y="1013170"/>
            <a:ext cx="10869333" cy="907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547"/>
              </a:lnSpc>
            </a:pP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3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unidades, podendo ser fotos diferentes. Dimensões: 7,5cm largura x 10 altura. Opção com imã ou sem imã. Papel: Fosco.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389967" y="2105468"/>
            <a:ext cx="5304942" cy="860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645"/>
              </a:lnSpc>
            </a:pPr>
            <a:r>
              <a:rPr lang="en-US" b="true" sz="4746">
                <a:solidFill>
                  <a:srgbClr val="3B4F19"/>
                </a:solidFill>
                <a:latin typeface="Poppins Bold"/>
                <a:ea typeface="Poppins Bold"/>
                <a:cs typeface="Poppins Bold"/>
                <a:sym typeface="Poppins Bold"/>
              </a:rPr>
              <a:t>PREÇO: R$XXX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DAHUtc2AdvI</dc:identifier>
  <dcterms:modified xsi:type="dcterms:W3CDTF">2011-08-01T06:04:30Z</dcterms:modified>
  <cp:revision>1</cp:revision>
  <dc:title> MIDIA KIT NATAL 2026</dc:title>
</cp:coreProperties>
</file>